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3"/>
  </p:normalViewPr>
  <p:slideViewPr>
    <p:cSldViewPr snapToGrid="0" snapToObjects="1">
      <p:cViewPr varScale="1">
        <p:scale>
          <a:sx n="115" d="100"/>
          <a:sy n="115" d="100"/>
        </p:scale>
        <p:origin x="10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BB1EA7-4024-403E-C3DB-ED2755393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BE712FC-DC33-8F2C-694B-E4430BE8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BFF44D-C311-429C-400A-9B65D7A35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22F69E-1C09-4353-18C8-92757C10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F5B9B5-3E70-4CE3-763E-B316D276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489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E6A7B8-BC73-0EF8-C771-F852FCA8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7D9989-F13D-F15C-2F1C-48EFBA0EA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71ECC-CFC6-F73A-3DF8-08C500400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5CB4F5-34F1-F903-AD79-5F26128FB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2365C-ABEC-E55E-7ACC-B238F559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675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34660E-6AC0-E831-0A88-9B1E28A58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CF24AC-FAD0-7E5D-3F0F-E9B5DBA3C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41D541-A943-CC79-C4D9-7EB805DE1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9732FF-1C79-5E29-4EE6-67D0168DA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DC3501-3C83-FB66-8D1F-93441430B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40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05EFC4-2CB6-C366-060F-72C28E3A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EB2B36-5FDE-E171-3919-B1E263EF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EA2A9B-991B-66E8-A18E-9568E25FE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55F488-A42C-B8FD-65E9-E4AFDBD82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0BCB0D-E5C9-61F9-7BD1-5E4D056BC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E9F3D4-C69C-1263-63E0-4E9E7B31F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887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29B4A9-AAF9-8E0B-ED01-2385BF3BB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F29AE7-1EFC-DDB6-1ABB-C82660BE1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B1BBAC-65C3-BEF9-BA44-F591453F1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C687FEA-8731-E5DB-9557-3F1767927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B18E62F-43BD-4C54-4C89-61057293A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3E2F49A-B169-59FC-69E0-76536DE99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674D716-F0FF-9D33-831B-4CF85B3D2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C1A270A-D391-36AC-7C88-351506FD7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276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C0ADA5-6F29-617D-04A3-AAC47AAB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89E7641-5B9B-CB89-7671-10EF741AA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B6728E-6A38-5347-4C1F-2CA31982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EEC329F-AA78-14B4-57D8-EC07BF5E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0698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F1962EC-5B23-3D18-8050-C57CD8298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860A905-8092-8528-70E0-CE2591FD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20A5EA-08EE-13CF-D922-603A17D5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12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F8EFF3-E7E1-A203-0D53-758B28C1A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827E57-7B9E-B011-CDA5-2B7FEAEDB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E14FF73-596B-5303-14A8-2DAA87882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4BDC97-10CD-DCC2-CE09-8DE3D940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EC8731-4D5E-2E3F-E0DD-90BAD4931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765948-3929-E456-CF65-FF76AFC4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871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F1E99C-0FBF-0D29-D18E-490DA8CB1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5709981-F7D5-6E5F-CFC5-88A7AE8B2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A3D454-232F-B7CA-1738-792BDE0C2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12D8FC-E4D3-0206-62C6-8D34DCEA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70334A-D552-D6A4-0B19-EEEED2CD3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C47358-CD41-75F5-8CA1-5B495DCA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522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6E933E-DBE5-88FC-FED4-8CEA669E2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A3D2BE-FA15-1A85-7279-78A903734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BDAAEC-AA44-23F4-DAF4-95D2E59D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A6F33C-B032-B57C-8F67-63D307D11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3F016E-2F89-315C-35DD-04C2642B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2463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29112A9-4CC7-C8EE-E786-572EDEB4B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2539197-B821-26A8-24A6-7E463793E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D3BFFC-5118-D7B6-C748-484DBE298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7F4257-CD10-E849-9A60-2F9FB856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AA7B8A-ADEE-757F-DA0A-FC193327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8793243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2" Type="http://schemas.openxmlformats.org/officeDocument/2006/relationships/theme" Target="../theme/theme1.xml" /><Relationship Id="rId11" Type="http://schemas.openxmlformats.org/officeDocument/2006/relationships/slideLayout" Target="../slideLayouts/slideLayout11.xml" /><Relationship Id="rId2" Type="http://schemas.openxmlformats.org/officeDocument/2006/relationships/slideLayout" Target="../slideLayouts/slideLayout2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7" Type="http://schemas.openxmlformats.org/officeDocument/2006/relationships/slideLayout" Target="../slideLayouts/slideLayout7.xml" /><Relationship Id="rId5" Type="http://schemas.openxmlformats.org/officeDocument/2006/relationships/slideLayout" Target="../slideLayouts/slideLayout5.xml" /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6" Type="http://schemas.openxmlformats.org/officeDocument/2006/relationships/slideLayout" Target="../slideLayouts/slideLayout6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033AAB6-4A5B-B6DF-9072-4D4919BD7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94313E-BDEC-96BB-065F-D0724D2E8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840B53-0012-5CC2-B512-F5F03A5D3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58319D-063D-23F7-DE07-F53273CDD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667167-07D1-201F-E0E6-874E88A52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656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E7BDF6-4099-EAB1-8F08-9C342E3A0E17}"/>
              </a:ext>
            </a:extLst>
          </p:cNvPr>
          <p:cNvSpPr/>
          <p:nvPr>
            <p:ph type="ctrTitle"/>
          </p:nvPr>
        </p:nvSpPr>
        <p:spPr/>
        <p:txBody>
          <a:bodyPr/>
          <a:lstStyle/>
          <a:p>
            <a:pPr/>
            <a:endParaRPr altLang="en-US" kumimoji="1" lang="zh-CN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33B5A5B-F7B5-E41E-837A-510352552623}"/>
              </a:ext>
            </a:extLst>
          </p:cNvPr>
          <p:cNvSpPr/>
          <p:nvPr>
            <p:ph type="subTitle" idx="1"/>
          </p:nvPr>
        </p:nvSpPr>
        <p:spPr/>
        <p:txBody>
          <a:bodyPr/>
          <a:lstStyle/>
          <a:p>
            <a:pPr/>
            <a:endParaRPr altLang="en-US" kumimoji="1" lang="zh-CN"/>
          </a:p>
        </p:txBody>
      </p:sp>
      <p:sp>
        <p:nvSpPr>
          <p:cNvPr id="1" name="文本框 2"/>
          <p:cNvSpPr/>
          <p:nvPr/>
        </p:nvSpPr>
        <p:spPr>
          <a:xfrm>
            <a:off x="4096000" y="3144000"/>
            <a:ext cx="4000000" cy="570000"/>
          </a:xfrm>
          <a:prstGeom prst="rect">
            <a:avLst/>
          </a:prstGeom>
        </p:spPr>
        <p:txBody>
          <a:bodyPr anchor="t"/>
          <a:p>
            <a:pPr/>
            <a:r>
              <a:rPr>
                <a:ea typeface="等线"/>
                <a:latin typeface="等线"/>
              </a:rPr>
              <a:t>双击此处添加文字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2824112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T106178</dc:creator>
  <cp:lastModifiedBy>T106178</cp:lastModifiedBy>
  <cp:revision>1</cp:revision>
  <dcterms:created xsi:type="dcterms:W3CDTF">2023-09-19T03:25:05Z</dcterms:created>
  <dcterms:modified xsi:type="dcterms:W3CDTF">2023-09-19T03:25:51Z</dcterms:modified>
</cp:coreProperties>
</file>