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Override PartName="/ppt/slideLayouts/slideLayout3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Layouts/slideLayout4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slideLayouts/slideLayout2.xml" ContentType="application/vnd.openxmlformats-officedocument.presentationml.slideLayout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slides/slide2.xml" ContentType="application/vnd.openxmlformats-officedocument.presentationml.slide+xml"/>
  <Override PartName="/docProps/core.xml" ContentType="application/vnd.openxmlformats-package.core-properties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Layouts/slideLayout8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0.xml" ContentType="application/vnd.openxmlformats-officedocument.presentationml.slideLayout+xml"/>
</Types>
</file>

<file path=_rels/.rels><?xml version="1.0" encoding="UTF-8" standalone="yes"?><Relationships xmlns="http://schemas.openxmlformats.org/package/2006/relationships"><Relationship Id="rId2" Type="http://schemas.openxmlformats.org/officeDocument/2006/relationships/extended-properties" Target="docProps/app.xml" /><Relationship Id="rId1" Type="http://schemas.openxmlformats.org/package/2006/relationships/metadata/core-properties" Target="docProps/core.xml" /><Relationship Id="rId0" Type="http://schemas.openxmlformats.org/officeDocument/2006/relationships/officeDocument" Target="ppt/presentation.xml" 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 saveSubsetFonts="1" autoCompressPictures="0">
  <p:sldMasterIdLst>
    <p:sldMasterId id="2147483648" r:id="rId1"/>
  </p:sldMasterIdLst>
  <p:sldIdLst>
    <p:sldId id="256" r:id="rId2"/>
    <p:sldId id="257" r:id="rId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73"/>
  </p:normalViewPr>
  <p:slideViewPr>
    <p:cSldViewPr snapToGrid="0" snapToObjects="1">
      <p:cViewPr varScale="1">
        <p:scale>
          <a:sx n="115" d="100"/>
          <a:sy n="115" d="100"/>
        </p:scale>
        <p:origin x="1016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<Relationships xmlns="http://schemas.openxmlformats.org/package/2006/relationships"><Relationship Id="rId7" Type="http://schemas.openxmlformats.org/officeDocument/2006/relationships/slide" Target="slides/slide2.xml" /><Relationship Id="rId3" Type="http://schemas.openxmlformats.org/officeDocument/2006/relationships/presProps" Target="presProps.xml" /><Relationship Id="rId6" Type="http://schemas.openxmlformats.org/officeDocument/2006/relationships/tableStyles" Target="tableStyles.xml" /><Relationship Id="rId5" Type="http://schemas.openxmlformats.org/officeDocument/2006/relationships/theme" Target="theme/theme1.xml" /><Relationship Id="rId2" Type="http://schemas.openxmlformats.org/officeDocument/2006/relationships/slide" Target="slides/slide1.xml" /><Relationship Id="rId4" Type="http://schemas.openxmlformats.org/officeDocument/2006/relationships/viewProps" Target="viewProps.xml" /><Relationship Id="rId1" Type="http://schemas.openxmlformats.org/officeDocument/2006/relationships/slideMaster" Target="slideMasters/slideMaster1.xml" 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7BB1EA7-4024-403E-C3DB-ED2755393E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FBE712FC-DC33-8F2C-694B-E4430BE894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9BFF44D-C311-429C-400A-9B65D7A355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7F1D5-1BC2-9742-875A-C6E5EB5BF726}" type="datetimeFigureOut">
              <a:t>2023/9/19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C22F69E-1C09-4353-18C8-92757C100C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1F5B9B5-3E70-4CE3-763E-B316D276A3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8A03C-DE56-194C-A62D-868F029681AC}" type="slidenum"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5148920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4E6A7B8-BC73-0EF8-C771-F852FCA84D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F7D9989-F13D-F15C-2F1C-48EFBA0EAA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7D71ECC-CFC6-F73A-3DF8-08C5004007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7F1D5-1BC2-9742-875A-C6E5EB5BF726}" type="datetimeFigureOut">
              <a:t>2023/9/19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55CB4F5-34F1-F903-AD79-5F26128FB7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3D2365C-ABEC-E55E-7ACC-B238F55976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8A03C-DE56-194C-A62D-868F029681AC}" type="slidenum"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2567571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F34660E-6AC0-E831-0A88-9B1E28A586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23CF24AC-FAD0-7E5D-3F0F-E9B5DBA3C7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F41D541-A943-CC79-C4D9-7EB805DE1A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7F1D5-1BC2-9742-875A-C6E5EB5BF726}" type="datetimeFigureOut">
              <a:t>2023/9/19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89732FF-1C79-5E29-4EE6-67D0168DA3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BDC3501-3C83-FB66-8D1F-93441430BE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8A03C-DE56-194C-A62D-868F029681AC}" type="slidenum"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894077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905EFC4-2CB6-C366-060F-72C28E3AE2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6EB2B36-5FDE-E171-3919-B1E263EFC04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15EA2A9B-991B-66E8-A18E-9568E25FEB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4355F488-A42C-B8FD-65E9-E4AFDBD828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7F1D5-1BC2-9742-875A-C6E5EB5BF726}" type="datetimeFigureOut">
              <a:t>2023/9/19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9D0BCB0D-E5C9-61F9-7BD1-5E4D056BCD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47E9F3D4-C69C-1263-63E0-4E9E7B31F2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8A03C-DE56-194C-A62D-868F029681AC}" type="slidenum"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588744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629B4A9-AAF9-8E0B-ED01-2385BF3BBD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78F29AE7-1EFC-DDB6-1ABB-C82660BE17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33B1BBAC-65C3-BEF9-BA44-F591453F1C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8C687FEA-8731-E5DB-9557-3F176792762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BB18E62F-43BD-4C54-4C89-61057293A47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33E2F49A-B169-59FC-69E0-76536DE99A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7F1D5-1BC2-9742-875A-C6E5EB5BF726}" type="datetimeFigureOut">
              <a:t>2023/9/19</a:t>
            </a:fld>
            <a:endParaRPr kumimoji="1"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0674D716-F0FF-9D33-831B-4CF85B3D28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3C1A270A-D391-36AC-7C88-351506FD7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8A03C-DE56-194C-A62D-868F029681AC}" type="slidenum"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2227624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8C0ADA5-6F29-617D-04A3-AAC47AAB1B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D89E7641-5B9B-CB89-7671-10EF741AA5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7F1D5-1BC2-9742-875A-C6E5EB5BF726}" type="datetimeFigureOut">
              <a:t>2023/9/19</a:t>
            </a:fld>
            <a:endParaRPr kumimoji="1"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B9B6728E-6A38-5347-4C1F-2CA3198249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9EEC329F-AA78-14B4-57D8-EC07BF5E06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8A03C-DE56-194C-A62D-868F029681AC}" type="slidenum"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8306987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4F1962EC-5B23-3D18-8050-C57CD82988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7F1D5-1BC2-9742-875A-C6E5EB5BF726}" type="datetimeFigureOut">
              <a:t>2023/9/19</a:t>
            </a:fld>
            <a:endParaRPr kumimoji="1"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F860A905-8092-8528-70E0-CE2591FD4D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720A5EA-08EE-13CF-D922-603A17D5CC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8A03C-DE56-194C-A62D-868F029681AC}" type="slidenum"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340125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0F8EFF3-E7E1-A203-0D53-758B28C1AB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3827E57-7B9E-B011-CDA5-2B7FEAEDBD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FE14FF73-596B-5303-14A8-2DAA878823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E34BDC97-10CD-DCC2-CE09-8DE3D940FA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7F1D5-1BC2-9742-875A-C6E5EB5BF726}" type="datetimeFigureOut">
              <a:t>2023/9/19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57EC8731-4D5E-2E3F-E0DD-90BAD4931B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76765948-3929-E456-CF65-FF76AFC47D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8A03C-DE56-194C-A62D-868F029681AC}" type="slidenum"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8887189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EF1E99C-0FBF-0D29-D18E-490DA8CB13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75709981-F7D5-6E5F-CFC5-88A7AE8B206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17A3D454-232F-B7CA-1738-792BDE0C215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FD12D8FC-E4D3-0206-62C6-8D34DCEA31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7F1D5-1BC2-9742-875A-C6E5EB5BF726}" type="datetimeFigureOut">
              <a:t>2023/9/19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1370334A-D552-D6A4-0B19-EEEED2CD3B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95C47358-CD41-75F5-8CA1-5B495DCA24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8A03C-DE56-194C-A62D-868F029681AC}" type="slidenum"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8352280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16E933E-DBE5-88FC-FED4-8CEA669E24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20A3D2BE-FA15-1A85-7279-78A9037348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ABDAAEC-AA44-23F4-DAF4-95D2E59DC1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7F1D5-1BC2-9742-875A-C6E5EB5BF726}" type="datetimeFigureOut">
              <a:t>2023/9/19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CA6F33C-B032-B57C-8F67-63D307D116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23F016E-2F89-315C-35DD-04C2642BB1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8A03C-DE56-194C-A62D-868F029681AC}" type="slidenum"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8246356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329112A9-4CC7-C8EE-E786-572EDEB4BC9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82539197-B821-26A8-24A6-7E463793E6B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2D3BFFC-5118-D7B6-C748-484DBE2988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7F1D5-1BC2-9742-875A-C6E5EB5BF726}" type="datetimeFigureOut">
              <a:t>2023/9/19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67F4257-CD10-E849-9A60-2F9FB856E0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AAA7B8A-ADEE-757F-DA0A-FC1933270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8A03C-DE56-194C-A62D-868F029681AC}" type="slidenum"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448793243"/>
      </p:ext>
    </p:extLst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2" Type="http://schemas.openxmlformats.org/officeDocument/2006/relationships/theme" Target="../theme/theme1.xml" /><Relationship Id="rId10" Type="http://schemas.openxmlformats.org/officeDocument/2006/relationships/slideLayout" Target="../slideLayouts/slideLayout10.xml" /><Relationship Id="rId9" Type="http://schemas.openxmlformats.org/officeDocument/2006/relationships/slideLayout" Target="../slideLayouts/slideLayout9.xml" /><Relationship Id="rId1" Type="http://schemas.openxmlformats.org/officeDocument/2006/relationships/slideLayout" Target="../slideLayouts/slideLayout1.xml" /><Relationship Id="rId7" Type="http://schemas.openxmlformats.org/officeDocument/2006/relationships/slideLayout" Target="../slideLayouts/slideLayout7.xml" /><Relationship Id="rId6" Type="http://schemas.openxmlformats.org/officeDocument/2006/relationships/slideLayout" Target="../slideLayouts/slideLayout6.xml" /><Relationship Id="rId5" Type="http://schemas.openxmlformats.org/officeDocument/2006/relationships/slideLayout" Target="../slideLayouts/slideLayout5.xml" /><Relationship Id="rId4" Type="http://schemas.openxmlformats.org/officeDocument/2006/relationships/slideLayout" Target="../slideLayouts/slideLayout4.xml" /><Relationship Id="rId11" Type="http://schemas.openxmlformats.org/officeDocument/2006/relationships/slideLayout" Target="../slideLayouts/slideLayout11.xml" /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2" Type="http://schemas.openxmlformats.org/officeDocument/2006/relationships/slideLayout" Target="../slideLayouts/slideLayout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3033AAB6-4A5B-B6DF-9072-4D4919BD78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B594313E-BDEC-96BB-065F-D0724D2E8D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D840B53-0012-5CC2-B512-F5F03A5D37F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C7F1D5-1BC2-9742-875A-C6E5EB5BF726}" type="datetimeFigureOut">
              <a:t>2023/9/19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258319D-063D-23F7-DE07-F53273CDD3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C667167-07D1-201F-E0E6-874E88A525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18A03C-DE56-194C-A62D-868F029681AC}" type="slidenum"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1365633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2" Type="http://schemas.openxmlformats.org/officeDocument/2006/relationships/slideLayout" Target="../slideLayouts/slideLayout1.xml" 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slide1.xml><?xml version="1.0" encoding="utf-8"?>
<p:sld xmlns:p="http://schemas.openxmlformats.org/presentationml/2006/main" xmlns:r="http://schemas.openxmlformats.org/officeDocument/2006/relationships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5E7BDF6-4099-EAB1-8F08-9C342E3A0E17}"/>
              </a:ext>
            </a:extLst>
          </p:cNvPr>
          <p:cNvSpPr/>
          <p:nvPr>
            <p:ph type="ctrTitle"/>
          </p:nvPr>
        </p:nvSpPr>
        <p:spPr/>
        <p:txBody>
          <a:bodyPr/>
          <a:lstStyle/>
          <a:p>
            <a:pPr/>
            <a:endParaRPr altLang="en-US" kumimoji="1" lang="zh-CN"/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433B5A5B-F7B5-E41E-837A-510352552623}"/>
              </a:ext>
            </a:extLst>
          </p:cNvPr>
          <p:cNvSpPr/>
          <p:nvPr>
            <p:ph type="subTitle" idx="1"/>
          </p:nvPr>
        </p:nvSpPr>
        <p:spPr>
          <a:xfrm>
            <a:off x="1942876" y="1926529"/>
            <a:ext cx="9144000" cy="1655762"/>
          </a:xfrm>
        </p:spPr>
        <p:txBody>
          <a:bodyPr/>
          <a:lstStyle/>
          <a:p>
            <a:pPr/>
            <a:endParaRPr altLang="en-US" kumimoji="1" lang="zh-CN"/>
          </a:p>
        </p:txBody>
      </p:sp>
    </p:spTree>
    <p:extLst>
      <p:ext uri="{BB962C8B-B14F-4D97-AF65-F5344CB8AC3E}">
        <p14:creationId xmlns:p14="http://schemas.microsoft.com/office/powerpoint/2010/main" val="2824112291"/>
      </p:ext>
    </p:extLst>
  </p:cSld>
  <p:clrMapOvr>
    <a:masterClrMapping/>
  </p:clrMapOvr>
</p:sld>
</file>

<file path=ppt/slides/slide2.xml><?xml version="1.0" encoding="utf-8"?>
<p:sld xmlns:p="http://schemas.openxmlformats.org/presentationml/2006/main" xmlns:r="http://schemas.openxmlformats.org/officeDocument/2006/relationships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标题 1">
            <a:extLst>
              <a:ext uri="{FF2B5EF4-FFF2-40B4-BE49-F238E27FC236}">
                <a16:creationId xmlns:a16="http://schemas.microsoft.com/office/drawing/2014/main" id="{C7BB1EA7-4024-403E-C3DB-ED2755393EC7}"/>
              </a:ext>
            </a:extLst>
          </p:cNvPr>
          <p:cNvSpPr/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t"/>
          <a:p>
            <a:pPr/>
          </a:p>
        </p:txBody>
      </p:sp>
      <p:sp>
        <p:nvSpPr>
          <p:cNvPr id="1" name="副标题 2">
            <a:extLst>
              <a:ext uri="{FF2B5EF4-FFF2-40B4-BE49-F238E27FC236}">
                <a16:creationId xmlns:a16="http://schemas.microsoft.com/office/drawing/2014/main" id="{FBE712FC-DC33-8F2C-694B-E4430BE8948F}"/>
              </a:ext>
            </a:extLst>
          </p:cNvPr>
          <p:cNvSpPr/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 anchor="t"/>
          <a:p>
            <a:pPr/>
          </a:p>
        </p:txBody>
      </p:sp>
    </p:spTree>
    <p:extLst>
      <p:ext uri="{BB962C8B-B14F-4D97-AF65-F5344CB8AC3E}">
        <p14:creationId xmlns:p14="http://schemas.microsoft.com/office/powerpoint/2010/main" val="1514892015"/>
      </p:ext>
    </p:extLst>
  </p:cSld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Macintosh PowerPoint</Application>
  <PresentationFormat>宽屏</PresentationFormat>
  <Paragraphs>0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5" baseType="lpstr">
      <vt:lpstr>等线</vt:lpstr>
      <vt:lpstr>等线 Light</vt:lpstr>
      <vt:lpstr>Arial</vt:lpstr>
      <vt:lpstr>Office 主题​​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T106178</dc:creator>
  <cp:lastModifiedBy>T106178</cp:lastModifiedBy>
  <cp:revision>1</cp:revision>
  <dcterms:created xsi:type="dcterms:W3CDTF">2023-09-19T03:25:05Z</dcterms:created>
  <dcterms:modified xsi:type="dcterms:W3CDTF">2023-09-19T03:25:51Z</dcterms:modified>
</cp:coreProperties>
</file>