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FF44D-C311-429C-400A-9B65D7A3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2F69E-1C09-4353-18C8-92757C10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5B9B5-3E70-4CE3-763E-B316D27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A7B8-BC73-0EF8-C771-F852FCA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D9989-F13D-F15C-2F1C-48EFBA0EA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71ECC-CFC6-F73A-3DF8-08C50040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5CB4F5-34F1-F903-AD79-5F26128F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365C-ABEC-E55E-7ACC-B238F559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67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660E-6AC0-E831-0A88-9B1E28A5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F24AC-FAD0-7E5D-3F0F-E9B5DBA3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1D541-A943-CC79-C4D9-7EB805DE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732FF-1C79-5E29-4EE6-67D0168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C3501-3C83-FB66-8D1F-93441430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5EFC4-2CB6-C366-060F-72C28E3A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2B36-5FDE-E171-3919-B1E263EF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A2A9B-991B-66E8-A18E-9568E25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5F488-A42C-B8FD-65E9-E4AFDBD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BCB0D-E5C9-61F9-7BD1-5E4D056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E9F3D4-C69C-1263-63E0-4E9E7B31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87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B4A9-AAF9-8E0B-ED01-2385BF3B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29AE7-1EFC-DDB6-1ABB-C82660BE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B1BBAC-65C3-BEF9-BA44-F591453F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87FEA-8731-E5DB-9557-3F176792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18E62F-43BD-4C54-4C89-61057293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E2F49A-B169-59FC-69E0-76536DE9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74D716-F0FF-9D33-831B-4CF85B3D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1A270A-D391-36AC-7C88-351506FD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7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C0ADA5-6F29-617D-04A3-AAC47AAB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E7641-5B9B-CB89-7671-10EF741A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6728E-6A38-5347-4C1F-2CA31982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EC329F-AA78-14B4-57D8-EC07BF5E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69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1962EC-5B23-3D18-8050-C57CD82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60A905-8092-8528-70E0-CE2591F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20A5EA-08EE-13CF-D922-603A17D5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1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8EFF3-E7E1-A203-0D53-758B28C1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827E57-7B9E-B011-CDA5-2B7FEAED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14FF73-596B-5303-14A8-2DAA87882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4BDC97-10CD-DCC2-CE09-8DE3D94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EC8731-4D5E-2E3F-E0DD-90BAD49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65948-3929-E456-CF65-FF76AFC4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1E99C-0FBF-0D29-D18E-490DA8CB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709981-F7D5-6E5F-CFC5-88A7AE8B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A3D454-232F-B7CA-1738-792BDE0C2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12D8FC-E4D3-0206-62C6-8D34DCEA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0334A-D552-D6A4-0B19-EEEED2CD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C47358-CD41-75F5-8CA1-5B495DC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522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E933E-DBE5-88FC-FED4-8CEA669E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3D2BE-FA15-1A85-7279-78A903734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BDAAEC-AA44-23F4-DAF4-95D2E59D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6F33C-B032-B57C-8F67-63D307D1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F016E-2F89-315C-35DD-04C2642B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6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9112A9-4CC7-C8EE-E786-572EDEB4B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539197-B821-26A8-24A6-7E463793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D3BFFC-5118-D7B6-C748-484DBE29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7F4257-CD10-E849-9A60-2F9FB85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7B8A-ADEE-757F-DA0A-FC193327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879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33AAB6-4A5B-B6DF-9072-4D4919B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94313E-BDEC-96BB-065F-D0724D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40B53-0012-5CC2-B512-F5F03A5D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8319D-063D-23F7-DE07-F53273CDD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67167-07D1-201F-E0E6-874E88A52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56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7BDF6-4099-EAB1-8F08-9C342E3A0E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33B5A5B-F7B5-E41E-837A-5103525526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4112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T106178</dc:creator>
  <cp:lastModifiedBy>T106178</cp:lastModifiedBy>
  <cp:revision>1</cp:revision>
  <dcterms:created xsi:type="dcterms:W3CDTF">2023-09-19T03:25:05Z</dcterms:created>
  <dcterms:modified xsi:type="dcterms:W3CDTF">2023-09-19T03:25:51Z</dcterms:modified>
</cp:coreProperties>
</file>